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7" r:id="rId7"/>
    <p:sldId id="260" r:id="rId8"/>
    <p:sldId id="261" r:id="rId9"/>
    <p:sldId id="262" r:id="rId10"/>
    <p:sldId id="264" r:id="rId11"/>
    <p:sldId id="263" r:id="rId12"/>
    <p:sldId id="266" r:id="rId13"/>
    <p:sldId id="271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neider Tanja" userId="1b7ceb77-fbff-4369-81ab-48692529b7ac" providerId="ADAL" clId="{A866351B-2F5E-49FB-95F3-6E367AD7E24D}"/>
    <pc:docChg chg="delSld">
      <pc:chgData name="Schneider Tanja" userId="1b7ceb77-fbff-4369-81ab-48692529b7ac" providerId="ADAL" clId="{A866351B-2F5E-49FB-95F3-6E367AD7E24D}" dt="2022-11-08T13:33:08.763" v="1" actId="47"/>
      <pc:docMkLst>
        <pc:docMk/>
      </pc:docMkLst>
      <pc:sldChg chg="del">
        <pc:chgData name="Schneider Tanja" userId="1b7ceb77-fbff-4369-81ab-48692529b7ac" providerId="ADAL" clId="{A866351B-2F5E-49FB-95F3-6E367AD7E24D}" dt="2022-11-08T13:33:08.763" v="1" actId="47"/>
        <pc:sldMkLst>
          <pc:docMk/>
          <pc:sldMk cId="4291352232" sldId="269"/>
        </pc:sldMkLst>
      </pc:sldChg>
      <pc:sldChg chg="del">
        <pc:chgData name="Schneider Tanja" userId="1b7ceb77-fbff-4369-81ab-48692529b7ac" providerId="ADAL" clId="{A866351B-2F5E-49FB-95F3-6E367AD7E24D}" dt="2022-11-08T13:33:06.906" v="0" actId="47"/>
        <pc:sldMkLst>
          <pc:docMk/>
          <pc:sldMk cId="1138778166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86304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048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0935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3532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8265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112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065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5875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7733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841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BE160-7E15-47D1-B5D2-CBB336CE9E45}" type="datetimeFigureOut">
              <a:rPr lang="de-CH" smtClean="0"/>
              <a:t>08.11.2022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BF968-7959-4C61-971C-55E83DEE7B6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6054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64" y="0"/>
            <a:ext cx="9144000" cy="685800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018987" y="3543866"/>
            <a:ext cx="4808521" cy="890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4000" b="1" dirty="0">
                <a:solidFill>
                  <a:schemeClr val="bg1"/>
                </a:solidFill>
              </a:rPr>
              <a:t>Lerngarten </a:t>
            </a:r>
            <a:r>
              <a:rPr lang="de-CH" sz="4000" b="1" dirty="0" err="1">
                <a:solidFill>
                  <a:schemeClr val="bg1"/>
                </a:solidFill>
              </a:rPr>
              <a:t>Bündt</a:t>
            </a:r>
            <a:endParaRPr lang="de-CH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886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35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04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93" y="224117"/>
            <a:ext cx="4584001" cy="3438001"/>
          </a:xfr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660" y="1035423"/>
            <a:ext cx="6096000" cy="4572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123" y="3774139"/>
            <a:ext cx="3639671" cy="272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0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35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42" y="707922"/>
            <a:ext cx="9058516" cy="5095415"/>
          </a:xfrm>
        </p:spPr>
      </p:pic>
    </p:spTree>
    <p:extLst>
      <p:ext uri="{BB962C8B-B14F-4D97-AF65-F5344CB8AC3E}">
        <p14:creationId xmlns:p14="http://schemas.microsoft.com/office/powerpoint/2010/main" val="87978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980" y="104980"/>
            <a:ext cx="3711375" cy="6598002"/>
          </a:xfrm>
        </p:spPr>
      </p:pic>
    </p:spTree>
    <p:extLst>
      <p:ext uri="{BB962C8B-B14F-4D97-AF65-F5344CB8AC3E}">
        <p14:creationId xmlns:p14="http://schemas.microsoft.com/office/powerpoint/2010/main" val="2300505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636" y="176699"/>
            <a:ext cx="8908401" cy="6681301"/>
          </a:xfrm>
        </p:spPr>
      </p:pic>
    </p:spTree>
    <p:extLst>
      <p:ext uri="{BB962C8B-B14F-4D97-AF65-F5344CB8AC3E}">
        <p14:creationId xmlns:p14="http://schemas.microsoft.com/office/powerpoint/2010/main" val="3690973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612" y="0"/>
            <a:ext cx="3731040" cy="6632962"/>
          </a:xfrm>
        </p:spPr>
      </p:pic>
    </p:spTree>
    <p:extLst>
      <p:ext uri="{BB962C8B-B14F-4D97-AF65-F5344CB8AC3E}">
        <p14:creationId xmlns:p14="http://schemas.microsoft.com/office/powerpoint/2010/main" val="2471648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455" y="203302"/>
            <a:ext cx="8869073" cy="6651805"/>
          </a:xfrm>
        </p:spPr>
      </p:pic>
    </p:spTree>
    <p:extLst>
      <p:ext uri="{BB962C8B-B14F-4D97-AF65-F5344CB8AC3E}">
        <p14:creationId xmlns:p14="http://schemas.microsoft.com/office/powerpoint/2010/main" val="2396949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4" y="97743"/>
            <a:ext cx="4435699" cy="3326775"/>
          </a:xfr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115" y="3704666"/>
            <a:ext cx="3648635" cy="273647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049" y="1110504"/>
            <a:ext cx="3997979" cy="533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41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792" y="183638"/>
            <a:ext cx="8603602" cy="6452702"/>
          </a:xfrm>
        </p:spPr>
      </p:pic>
    </p:spTree>
    <p:extLst>
      <p:ext uri="{BB962C8B-B14F-4D97-AF65-F5344CB8AC3E}">
        <p14:creationId xmlns:p14="http://schemas.microsoft.com/office/powerpoint/2010/main" val="597889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288546" y="96252"/>
            <a:ext cx="10515600" cy="1325563"/>
          </a:xfrm>
        </p:spPr>
        <p:txBody>
          <a:bodyPr>
            <a:normAutofit/>
          </a:bodyPr>
          <a:lstStyle/>
          <a:p>
            <a:r>
              <a:rPr lang="de-CH" sz="4800" b="1" dirty="0">
                <a:solidFill>
                  <a:schemeClr val="bg1"/>
                </a:solidFill>
              </a:rPr>
              <a:t>Danke für Ihre Aufmerksamkeit.</a:t>
            </a:r>
          </a:p>
        </p:txBody>
      </p:sp>
    </p:spTree>
    <p:extLst>
      <p:ext uri="{BB962C8B-B14F-4D97-AF65-F5344CB8AC3E}">
        <p14:creationId xmlns:p14="http://schemas.microsoft.com/office/powerpoint/2010/main" val="510402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Breitbild</PresentationFormat>
  <Paragraphs>2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Danke für Ihre Aufmerksamkeit.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Schneider Tanja</dc:creator>
  <cp:lastModifiedBy>Schneider Tanja</cp:lastModifiedBy>
  <cp:revision>11</cp:revision>
  <dcterms:created xsi:type="dcterms:W3CDTF">2018-08-06T19:37:30Z</dcterms:created>
  <dcterms:modified xsi:type="dcterms:W3CDTF">2022-11-08T13:33:15Z</dcterms:modified>
</cp:coreProperties>
</file>